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60" r:id="rId2"/>
    <p:sldMasterId id="2147483778" r:id="rId3"/>
    <p:sldMasterId id="2147483921" r:id="rId4"/>
    <p:sldMasterId id="2147483864" r:id="rId5"/>
    <p:sldMasterId id="2147483888" r:id="rId6"/>
    <p:sldMasterId id="2147483902" r:id="rId7"/>
    <p:sldMasterId id="2147483907" r:id="rId8"/>
    <p:sldMasterId id="2147483939" r:id="rId9"/>
    <p:sldMasterId id="2147483967" r:id="rId10"/>
  </p:sldMasterIdLst>
  <p:notesMasterIdLst>
    <p:notesMasterId r:id="rId31"/>
  </p:notesMasterIdLst>
  <p:sldIdLst>
    <p:sldId id="291" r:id="rId11"/>
    <p:sldId id="265" r:id="rId12"/>
    <p:sldId id="284" r:id="rId13"/>
    <p:sldId id="678" r:id="rId14"/>
    <p:sldId id="679" r:id="rId15"/>
    <p:sldId id="332" r:id="rId16"/>
    <p:sldId id="683" r:id="rId17"/>
    <p:sldId id="684" r:id="rId18"/>
    <p:sldId id="685" r:id="rId19"/>
    <p:sldId id="258" r:id="rId20"/>
    <p:sldId id="686" r:id="rId21"/>
    <p:sldId id="687" r:id="rId22"/>
    <p:sldId id="682" r:id="rId23"/>
    <p:sldId id="688" r:id="rId24"/>
    <p:sldId id="282" r:id="rId25"/>
    <p:sldId id="690" r:id="rId26"/>
    <p:sldId id="691" r:id="rId27"/>
    <p:sldId id="692" r:id="rId28"/>
    <p:sldId id="693" r:id="rId29"/>
    <p:sldId id="312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75651" autoAdjust="0"/>
  </p:normalViewPr>
  <p:slideViewPr>
    <p:cSldViewPr snapToGrid="0" showGuides="1">
      <p:cViewPr varScale="1">
        <p:scale>
          <a:sx n="79" d="100"/>
          <a:sy n="79" d="100"/>
        </p:scale>
        <p:origin x="1744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83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7460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0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90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len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85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Th</a:t>
            </a: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462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652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9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374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317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798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544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21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850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63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9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35"/>
            <a:ext cx="77343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5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3" indent="0" algn="ctr">
              <a:buNone/>
              <a:defRPr sz="2000"/>
            </a:lvl2pPr>
            <a:lvl3pPr marL="914060" indent="0" algn="ctr">
              <a:buNone/>
              <a:defRPr sz="1900"/>
            </a:lvl3pPr>
            <a:lvl4pPr marL="1371090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158" indent="0" algn="ctr">
              <a:buNone/>
              <a:defRPr sz="1600"/>
            </a:lvl6pPr>
            <a:lvl7pPr marL="2742178" indent="0" algn="ctr">
              <a:buNone/>
              <a:defRPr sz="1600"/>
            </a:lvl7pPr>
            <a:lvl8pPr marL="3199200" indent="0" algn="ctr">
              <a:buNone/>
              <a:defRPr sz="1600"/>
            </a:lvl8pPr>
            <a:lvl9pPr marL="365622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7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3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5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2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6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00" tIns="45702" rIns="9130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61"/>
            <a:ext cx="9144001" cy="1655763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 algn="ctr">
              <a:buNone/>
              <a:defRPr sz="2400"/>
            </a:lvl1pPr>
            <a:lvl2pPr marL="456403" indent="0" algn="ctr">
              <a:buNone/>
              <a:defRPr sz="2000"/>
            </a:lvl2pPr>
            <a:lvl3pPr marL="912877" indent="0" algn="ctr">
              <a:buNone/>
              <a:defRPr sz="1900"/>
            </a:lvl3pPr>
            <a:lvl4pPr marL="1369314" indent="0" algn="ctr">
              <a:buNone/>
              <a:defRPr sz="1600"/>
            </a:lvl4pPr>
            <a:lvl5pPr marL="1825756" indent="0" algn="ctr">
              <a:buNone/>
              <a:defRPr sz="1600"/>
            </a:lvl5pPr>
            <a:lvl6pPr marL="2282226" indent="0" algn="ctr">
              <a:buNone/>
              <a:defRPr sz="1600"/>
            </a:lvl6pPr>
            <a:lvl7pPr marL="2738630" indent="0" algn="ctr">
              <a:buNone/>
              <a:defRPr sz="1600"/>
            </a:lvl7pPr>
            <a:lvl8pPr marL="3195036" indent="0" algn="ctr">
              <a:buNone/>
              <a:defRPr sz="1600"/>
            </a:lvl8pPr>
            <a:lvl9pPr marL="365143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5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5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51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48"/>
            <a:ext cx="6815669" cy="15155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613"/>
            <a:ext cx="6815669" cy="13208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57" y="5037663"/>
            <a:ext cx="55116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91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376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21"/>
            <a:ext cx="8158688" cy="18225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69"/>
            <a:ext cx="8158691" cy="9545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188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829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83"/>
            <a:ext cx="471830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80"/>
            <a:ext cx="4718304" cy="263260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83"/>
            <a:ext cx="471830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80"/>
            <a:ext cx="4718304" cy="263260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88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01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533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54" y="1388535"/>
            <a:ext cx="3718455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56"/>
            <a:ext cx="5469467" cy="48937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54" y="3031067"/>
            <a:ext cx="3718455" cy="24384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44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600"/>
            </a:lvl2pPr>
            <a:lvl3pPr marL="913924" indent="0">
              <a:buNone/>
              <a:defRPr sz="1600"/>
            </a:lvl3pPr>
            <a:lvl4pPr marL="1370886" indent="0">
              <a:buNone/>
              <a:defRPr sz="1600"/>
            </a:lvl4pPr>
            <a:lvl5pPr marL="1827848" indent="0">
              <a:buNone/>
              <a:defRPr sz="1600"/>
            </a:lvl5pPr>
            <a:lvl6pPr marL="2284822" indent="0">
              <a:buNone/>
              <a:defRPr sz="1600"/>
            </a:lvl6pPr>
            <a:lvl7pPr marL="2741770" indent="0">
              <a:buNone/>
              <a:defRPr sz="1600"/>
            </a:lvl7pPr>
            <a:lvl8pPr marL="3198720" indent="0">
              <a:buNone/>
              <a:defRPr sz="1600"/>
            </a:lvl8pPr>
            <a:lvl9pPr marL="36556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9133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33"/>
            <a:ext cx="9609667" cy="5667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16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600"/>
            </a:lvl2pPr>
            <a:lvl3pPr marL="913924" indent="0">
              <a:buNone/>
              <a:defRPr sz="1600"/>
            </a:lvl3pPr>
            <a:lvl4pPr marL="1370886" indent="0">
              <a:buNone/>
              <a:defRPr sz="1600"/>
            </a:lvl4pPr>
            <a:lvl5pPr marL="1827848" indent="0">
              <a:buNone/>
              <a:defRPr sz="1600"/>
            </a:lvl5pPr>
            <a:lvl6pPr marL="2284822" indent="0">
              <a:buNone/>
              <a:defRPr sz="1600"/>
            </a:lvl6pPr>
            <a:lvl7pPr marL="2741770" indent="0">
              <a:buNone/>
              <a:defRPr sz="1600"/>
            </a:lvl7pPr>
            <a:lvl8pPr marL="3198720" indent="0">
              <a:buNone/>
              <a:defRPr sz="1600"/>
            </a:lvl8pPr>
            <a:lvl9pPr marL="36556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400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17"/>
            <a:ext cx="9592732" cy="15324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776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69" y="982135"/>
            <a:ext cx="9296399" cy="23706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6951" indent="0">
              <a:buFontTx/>
              <a:buNone/>
              <a:defRPr/>
            </a:lvl2pPr>
            <a:lvl3pPr marL="913924" indent="0">
              <a:buFontTx/>
              <a:buNone/>
              <a:defRPr/>
            </a:lvl3pPr>
            <a:lvl4pPr marL="1370886" indent="0">
              <a:buFontTx/>
              <a:buNone/>
              <a:defRPr/>
            </a:lvl4pPr>
            <a:lvl5pPr marL="1827848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17"/>
            <a:ext cx="9609667" cy="15324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defTabSz="91392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algn="r" defTabSz="91392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83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4435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69" y="982135"/>
            <a:ext cx="9296399" cy="22436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defTabSz="91392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algn="r" defTabSz="91392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84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32" y="4470417"/>
            <a:ext cx="9609671" cy="14054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981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86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413" y="982156"/>
            <a:ext cx="1890895" cy="489373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54" y="982156"/>
            <a:ext cx="7433025" cy="4893735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72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34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11" indent="0" algn="ctr">
              <a:buNone/>
              <a:defRPr sz="2000"/>
            </a:lvl2pPr>
            <a:lvl3pPr marL="912675" indent="0" algn="ctr">
              <a:buNone/>
              <a:defRPr sz="1900"/>
            </a:lvl3pPr>
            <a:lvl4pPr marL="1369012" indent="0" algn="ctr">
              <a:buNone/>
              <a:defRPr sz="1600"/>
            </a:lvl4pPr>
            <a:lvl5pPr marL="1825348" indent="0" algn="ctr">
              <a:buNone/>
              <a:defRPr sz="1600"/>
            </a:lvl5pPr>
            <a:lvl6pPr marL="2281714" indent="0" algn="ctr">
              <a:buNone/>
              <a:defRPr sz="1600"/>
            </a:lvl6pPr>
            <a:lvl7pPr marL="2738022" indent="0" algn="ctr">
              <a:buNone/>
              <a:defRPr sz="1600"/>
            </a:lvl7pPr>
            <a:lvl8pPr marL="3194331" indent="0" algn="ctr">
              <a:buNone/>
              <a:defRPr sz="1600"/>
            </a:lvl8pPr>
            <a:lvl9pPr marL="36506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7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6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6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2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92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11" indent="0">
              <a:buNone/>
              <a:defRPr sz="2800"/>
            </a:lvl2pPr>
            <a:lvl3pPr marL="912675" indent="0">
              <a:buNone/>
              <a:defRPr sz="2400"/>
            </a:lvl3pPr>
            <a:lvl4pPr marL="1369012" indent="0">
              <a:buNone/>
              <a:defRPr sz="2000"/>
            </a:lvl4pPr>
            <a:lvl5pPr marL="1825348" indent="0">
              <a:buNone/>
              <a:defRPr sz="2000"/>
            </a:lvl5pPr>
            <a:lvl6pPr marL="2281714" indent="0">
              <a:buNone/>
              <a:defRPr sz="2000"/>
            </a:lvl6pPr>
            <a:lvl7pPr marL="2738022" indent="0">
              <a:buNone/>
              <a:defRPr sz="2000"/>
            </a:lvl7pPr>
            <a:lvl8pPr marL="3194331" indent="0">
              <a:buNone/>
              <a:defRPr sz="2000"/>
            </a:lvl8pPr>
            <a:lvl9pPr marL="36506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4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46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51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48"/>
            <a:ext cx="6815669" cy="15155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613"/>
            <a:ext cx="6815669" cy="13208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57" y="5037663"/>
            <a:ext cx="55116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677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108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21"/>
            <a:ext cx="8158688" cy="18225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69"/>
            <a:ext cx="8158691" cy="9545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389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4306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83"/>
            <a:ext cx="471830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80"/>
            <a:ext cx="4718304" cy="263260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83"/>
            <a:ext cx="471830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80"/>
            <a:ext cx="4718304" cy="263260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526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252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68408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54" y="1388535"/>
            <a:ext cx="3718455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56"/>
            <a:ext cx="5469467" cy="48937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54" y="3031067"/>
            <a:ext cx="3718455" cy="24384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2419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600"/>
            </a:lvl2pPr>
            <a:lvl3pPr marL="913924" indent="0">
              <a:buNone/>
              <a:defRPr sz="1600"/>
            </a:lvl3pPr>
            <a:lvl4pPr marL="1370886" indent="0">
              <a:buNone/>
              <a:defRPr sz="1600"/>
            </a:lvl4pPr>
            <a:lvl5pPr marL="1827848" indent="0">
              <a:buNone/>
              <a:defRPr sz="1600"/>
            </a:lvl5pPr>
            <a:lvl6pPr marL="2284822" indent="0">
              <a:buNone/>
              <a:defRPr sz="1600"/>
            </a:lvl6pPr>
            <a:lvl7pPr marL="2741770" indent="0">
              <a:buNone/>
              <a:defRPr sz="1600"/>
            </a:lvl7pPr>
            <a:lvl8pPr marL="3198720" indent="0">
              <a:buNone/>
              <a:defRPr sz="1600"/>
            </a:lvl8pPr>
            <a:lvl9pPr marL="36556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582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33"/>
            <a:ext cx="9609667" cy="5667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16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600"/>
            </a:lvl2pPr>
            <a:lvl3pPr marL="913924" indent="0">
              <a:buNone/>
              <a:defRPr sz="1600"/>
            </a:lvl3pPr>
            <a:lvl4pPr marL="1370886" indent="0">
              <a:buNone/>
              <a:defRPr sz="1600"/>
            </a:lvl4pPr>
            <a:lvl5pPr marL="1827848" indent="0">
              <a:buNone/>
              <a:defRPr sz="1600"/>
            </a:lvl5pPr>
            <a:lvl6pPr marL="2284822" indent="0">
              <a:buNone/>
              <a:defRPr sz="1600"/>
            </a:lvl6pPr>
            <a:lvl7pPr marL="2741770" indent="0">
              <a:buNone/>
              <a:defRPr sz="1600"/>
            </a:lvl7pPr>
            <a:lvl8pPr marL="3198720" indent="0">
              <a:buNone/>
              <a:defRPr sz="1600"/>
            </a:lvl8pPr>
            <a:lvl9pPr marL="36556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7094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17"/>
            <a:ext cx="9592732" cy="15324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419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69" y="982135"/>
            <a:ext cx="9296399" cy="23706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6951" indent="0">
              <a:buFontTx/>
              <a:buNone/>
              <a:defRPr/>
            </a:lvl2pPr>
            <a:lvl3pPr marL="913924" indent="0">
              <a:buFontTx/>
              <a:buNone/>
              <a:defRPr/>
            </a:lvl3pPr>
            <a:lvl4pPr marL="1370886" indent="0">
              <a:buFontTx/>
              <a:buNone/>
              <a:defRPr/>
            </a:lvl4pPr>
            <a:lvl5pPr marL="1827848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17"/>
            <a:ext cx="9609667" cy="15324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defTabSz="91392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algn="r" defTabSz="91392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7113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1721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69" y="982135"/>
            <a:ext cx="9296399" cy="22436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defTabSz="91392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algn="r" defTabSz="91392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546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32" y="4470417"/>
            <a:ext cx="9609671" cy="14054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4438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6795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413" y="982156"/>
            <a:ext cx="1890895" cy="489373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54" y="982156"/>
            <a:ext cx="7433025" cy="4893735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6/14/23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923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705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5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906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42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080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905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27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995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47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238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51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9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63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2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7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95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56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300" b="1"/>
            </a:lvl4pPr>
            <a:lvl5pPr marL="2437378" indent="0">
              <a:buNone/>
              <a:defRPr sz="2300" b="1"/>
            </a:lvl5pPr>
            <a:lvl6pPr marL="3046708" indent="0">
              <a:buNone/>
              <a:defRPr sz="2300" b="1"/>
            </a:lvl6pPr>
            <a:lvl7pPr marL="3656039" indent="0">
              <a:buNone/>
              <a:defRPr sz="2300" b="1"/>
            </a:lvl7pPr>
            <a:lvl8pPr marL="4265387" indent="0">
              <a:buNone/>
              <a:defRPr sz="2300" b="1"/>
            </a:lvl8pPr>
            <a:lvl9pPr marL="487472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300" b="1"/>
            </a:lvl4pPr>
            <a:lvl5pPr marL="2437378" indent="0">
              <a:buNone/>
              <a:defRPr sz="2300" b="1"/>
            </a:lvl5pPr>
            <a:lvl6pPr marL="3046708" indent="0">
              <a:buNone/>
              <a:defRPr sz="2300" b="1"/>
            </a:lvl6pPr>
            <a:lvl7pPr marL="3656039" indent="0">
              <a:buNone/>
              <a:defRPr sz="2300" b="1"/>
            </a:lvl7pPr>
            <a:lvl8pPr marL="4265387" indent="0">
              <a:buNone/>
              <a:defRPr sz="2300" b="1"/>
            </a:lvl8pPr>
            <a:lvl9pPr marL="487472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426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630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63" y="103127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9" rIns="91407" bIns="45719" rtlCol="0" anchor="ctr"/>
          <a:lstStyle/>
          <a:p>
            <a:pPr algn="ctr" defTabSz="914037">
              <a:defRPr/>
            </a:pPr>
            <a:endParaRPr lang="zh-CN" altLang="en-US" sz="1351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88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9" rIns="91407" bIns="45719" rtlCol="0" anchor="ctr"/>
          <a:lstStyle/>
          <a:p>
            <a:pPr algn="ctr" defTabSz="914037">
              <a:defRPr/>
            </a:pPr>
            <a:endParaRPr lang="zh-CN" altLang="en-US" sz="1351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4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937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5045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9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5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707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31" indent="0">
              <a:buNone/>
              <a:defRPr sz="3900"/>
            </a:lvl2pPr>
            <a:lvl3pPr marL="1218690" indent="0">
              <a:buNone/>
              <a:defRPr sz="3200"/>
            </a:lvl3pPr>
            <a:lvl4pPr marL="1828029" indent="0">
              <a:buNone/>
              <a:defRPr sz="2700"/>
            </a:lvl4pPr>
            <a:lvl5pPr marL="2437378" indent="0">
              <a:buNone/>
              <a:defRPr sz="2700"/>
            </a:lvl5pPr>
            <a:lvl6pPr marL="3046708" indent="0">
              <a:buNone/>
              <a:defRPr sz="2700"/>
            </a:lvl6pPr>
            <a:lvl7pPr marL="3656039" indent="0">
              <a:buNone/>
              <a:defRPr sz="2700"/>
            </a:lvl7pPr>
            <a:lvl8pPr marL="4265387" indent="0">
              <a:buNone/>
              <a:defRPr sz="2700"/>
            </a:lvl8pPr>
            <a:lvl9pPr marL="487472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5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876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1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5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617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534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769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2511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3655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8002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09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3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49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5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3200"/>
            </a:lvl1pPr>
            <a:lvl2pPr marL="456403" indent="0">
              <a:buNone/>
              <a:defRPr sz="2800"/>
            </a:lvl2pPr>
            <a:lvl3pPr marL="912877" indent="0">
              <a:buNone/>
              <a:defRPr sz="2400"/>
            </a:lvl3pPr>
            <a:lvl4pPr marL="1369314" indent="0">
              <a:buNone/>
              <a:defRPr sz="2000"/>
            </a:lvl4pPr>
            <a:lvl5pPr marL="1825756" indent="0">
              <a:buNone/>
              <a:defRPr sz="2000"/>
            </a:lvl5pPr>
            <a:lvl6pPr marL="2282226" indent="0">
              <a:buNone/>
              <a:defRPr sz="2000"/>
            </a:lvl6pPr>
            <a:lvl7pPr marL="2738630" indent="0">
              <a:buNone/>
              <a:defRPr sz="2000"/>
            </a:lvl7pPr>
            <a:lvl8pPr marL="3195036" indent="0">
              <a:buNone/>
              <a:defRPr sz="2000"/>
            </a:lvl8pPr>
            <a:lvl9pPr marL="365143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2023/6/14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38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760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529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4983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592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905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999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182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9837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8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8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7" indent="-228237" algn="l" defTabSz="9128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0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4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17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3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95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3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7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6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7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4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5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3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9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0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3F2E586-143E-4F10-A6F0-D187AA8372B1}"/>
              </a:ext>
            </a:extLst>
          </p:cNvPr>
          <p:cNvSpPr txBox="1"/>
          <p:nvPr userDrawn="1"/>
        </p:nvSpPr>
        <p:spPr>
          <a:xfrm>
            <a:off x="190874" y="6459650"/>
            <a:ext cx="3429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H</a:t>
            </a:r>
            <a:r>
              <a:rPr lang="vi-VN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- 0354473852</a:t>
            </a:r>
          </a:p>
        </p:txBody>
      </p:sp>
    </p:spTree>
    <p:extLst>
      <p:ext uri="{BB962C8B-B14F-4D97-AF65-F5344CB8AC3E}">
        <p14:creationId xmlns:p14="http://schemas.microsoft.com/office/powerpoint/2010/main" val="310446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ctr" defTabSz="45695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10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559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521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239" indent="-171366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201" indent="-171366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284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246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208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4182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84" tIns="46290" rIns="9248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84" tIns="46290" rIns="9248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26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2" indent="-228182" algn="l" defTabSz="9126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5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57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3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39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1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78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1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1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48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4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2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3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54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</p:sldLayoutIdLst>
  <p:txStyles>
    <p:titleStyle>
      <a:lvl1pPr algn="ctr" defTabSz="45695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10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559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521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239" indent="-171366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201" indent="-171366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284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246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208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4182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37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7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4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p:hf hdr="0" ftr="0" dt="0"/>
  <p:txStyles>
    <p:titleStyle>
      <a:lvl1pPr algn="ctr" defTabSz="12186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99" indent="-456999" algn="l" defTabSz="12186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0" indent="-380841" algn="l" defTabSz="121869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55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693" indent="-304664" algn="l" defTabSz="12186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42" indent="-304664" algn="l" defTabSz="12186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37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2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06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01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31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9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2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7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0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3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38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72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58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4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1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20.xml"/><Relationship Id="rId3" Type="http://schemas.openxmlformats.org/officeDocument/2006/relationships/image" Target="../media/image52.jpg"/><Relationship Id="rId7" Type="http://schemas.openxmlformats.org/officeDocument/2006/relationships/slide" Target="slide18.xml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3.wdp"/><Relationship Id="rId11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slide" Target="slide17.xml"/><Relationship Id="rId4" Type="http://schemas.openxmlformats.org/officeDocument/2006/relationships/slide" Target="slide19.xml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6.xml"/><Relationship Id="rId5" Type="http://schemas.openxmlformats.org/officeDocument/2006/relationships/slide" Target="slide16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6.xml"/><Relationship Id="rId5" Type="http://schemas.openxmlformats.org/officeDocument/2006/relationships/slide" Target="slide16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6.xml"/><Relationship Id="rId5" Type="http://schemas.openxmlformats.org/officeDocument/2006/relationships/slide" Target="slide16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4"/>
            <a:ext cx="7858760" cy="36106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18561" y="1356631"/>
            <a:ext cx="6848475" cy="117570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方正胖娃简体" panose="03000509000000000000" pitchFamily="65" charset="-122"/>
                <a:cs typeface="+mn-cs"/>
              </a:rPr>
              <a:t>CHAØO MÖØNG CAÙC CON ÑEÁN VÔÙI TIEÁT TOAÙN</a:t>
            </a:r>
            <a:endParaRPr kumimoji="0" lang="zh-CN" altLang="en-US" sz="1600" b="1" i="0" u="none" strike="noStrike" kern="1200" cap="none" spc="18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方正胖娃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6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3239" y="-43545"/>
            <a:ext cx="12295239" cy="69015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6F9CBAA-2FCF-4DFC-A397-AD8A9EBC1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486" y1="19000" x2="38470" y2="58500"/>
                        <a14:backgroundMark x1="46339" y1="47000" x2="4918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5116" r="51281" b="10906"/>
          <a:stretch/>
        </p:blipFill>
        <p:spPr>
          <a:xfrm>
            <a:off x="2655336" y="4051891"/>
            <a:ext cx="1212049" cy="2799834"/>
          </a:xfrm>
          <a:prstGeom prst="rect">
            <a:avLst/>
          </a:prstGeom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id="{753C83BA-3B00-4C5B-B317-25663E118C3D}"/>
              </a:ext>
            </a:extLst>
          </p:cNvPr>
          <p:cNvSpPr txBox="1"/>
          <p:nvPr/>
        </p:nvSpPr>
        <p:spPr>
          <a:xfrm>
            <a:off x="1397048" y="283192"/>
            <a:ext cx="53037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38388EC-573B-421A-85E9-F0E90A890E26}"/>
              </a:ext>
            </a:extLst>
          </p:cNvPr>
          <p:cNvSpPr/>
          <p:nvPr/>
        </p:nvSpPr>
        <p:spPr>
          <a:xfrm>
            <a:off x="688344" y="221228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7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1B92439-DA33-404D-A4DD-1971CFBEB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486" y1="19000" x2="38470" y2="58500"/>
                        <a14:backgroundMark x1="46339" y1="47000" x2="4918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5116" r="51281" b="10906"/>
          <a:stretch/>
        </p:blipFill>
        <p:spPr>
          <a:xfrm>
            <a:off x="4212406" y="4051891"/>
            <a:ext cx="1212049" cy="279983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B725F1-A034-4F21-8BF6-619B07B87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486" y1="19000" x2="38470" y2="58500"/>
                        <a14:backgroundMark x1="46339" y1="47000" x2="4918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5116" r="51281" b="10906"/>
          <a:stretch/>
        </p:blipFill>
        <p:spPr>
          <a:xfrm>
            <a:off x="5983555" y="4051891"/>
            <a:ext cx="1212049" cy="27998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F1519C-3A53-4275-84DA-CA2AB8BE1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486" y1="19000" x2="38470" y2="58500"/>
                        <a14:backgroundMark x1="46339" y1="47000" x2="4918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5116" r="51281" b="10906"/>
          <a:stretch/>
        </p:blipFill>
        <p:spPr>
          <a:xfrm>
            <a:off x="7694516" y="4051891"/>
            <a:ext cx="1212049" cy="27998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94C47D-5D1B-4002-8950-18B98366C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06" y="1842901"/>
            <a:ext cx="3301503" cy="7325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002456-67F2-49A8-A06A-A06BDBB80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48" y="6314766"/>
            <a:ext cx="1119489" cy="4842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9A6B81-DCE5-4E0D-A5B8-D96BAA1E0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09" y="6310243"/>
            <a:ext cx="1104243" cy="47768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011A49C-2B83-4977-8BC4-32085F770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17" y="6284923"/>
            <a:ext cx="1212050" cy="52431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3D773E1-3FF6-4067-AD7E-E8A4228ADD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6299734"/>
            <a:ext cx="1143576" cy="4946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D6F861A-F473-4A0F-92D5-E630B1354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89" y="5080732"/>
            <a:ext cx="306726" cy="5243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49C4F02-2D53-4CFC-8E0E-CA5BD2A4DF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99" y="5117883"/>
            <a:ext cx="306726" cy="5243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F1044C6-DC06-41DA-9D06-27A932EEA3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74" y="5059054"/>
            <a:ext cx="306726" cy="5243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B474277-3491-4E7E-B3C2-EED719D06B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752" y="5113985"/>
            <a:ext cx="306726" cy="524318"/>
          </a:xfrm>
          <a:prstGeom prst="rect">
            <a:avLst/>
          </a:prstGeom>
        </p:spPr>
      </p:pic>
      <p:sp>
        <p:nvSpPr>
          <p:cNvPr id="61" name="Textbox 2">
            <a:extLst>
              <a:ext uri="{FF2B5EF4-FFF2-40B4-BE49-F238E27FC236}">
                <a16:creationId xmlns:a16="http://schemas.microsoft.com/office/drawing/2014/main" id="{B7A42FC2-5D24-4128-A0B9-164A62ACC341}"/>
              </a:ext>
            </a:extLst>
          </p:cNvPr>
          <p:cNvSpPr txBox="1"/>
          <p:nvPr/>
        </p:nvSpPr>
        <p:spPr>
          <a:xfrm>
            <a:off x="2910915" y="3629380"/>
            <a:ext cx="8631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2" name="Textbox 2">
            <a:extLst>
              <a:ext uri="{FF2B5EF4-FFF2-40B4-BE49-F238E27FC236}">
                <a16:creationId xmlns:a16="http://schemas.microsoft.com/office/drawing/2014/main" id="{A6DE5B3D-F0B5-4057-BFA0-AB2F19C1BC60}"/>
              </a:ext>
            </a:extLst>
          </p:cNvPr>
          <p:cNvSpPr txBox="1"/>
          <p:nvPr/>
        </p:nvSpPr>
        <p:spPr>
          <a:xfrm>
            <a:off x="4394005" y="3629380"/>
            <a:ext cx="8631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Textbox 2">
            <a:extLst>
              <a:ext uri="{FF2B5EF4-FFF2-40B4-BE49-F238E27FC236}">
                <a16:creationId xmlns:a16="http://schemas.microsoft.com/office/drawing/2014/main" id="{291B87DB-A2B2-499A-A36F-AA5B6D6FAE63}"/>
              </a:ext>
            </a:extLst>
          </p:cNvPr>
          <p:cNvSpPr txBox="1"/>
          <p:nvPr/>
        </p:nvSpPr>
        <p:spPr>
          <a:xfrm>
            <a:off x="6223670" y="3603992"/>
            <a:ext cx="8631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D09B7E97-6F85-42D9-B15F-D3AB8397115C}"/>
              </a:ext>
            </a:extLst>
          </p:cNvPr>
          <p:cNvSpPr txBox="1"/>
          <p:nvPr/>
        </p:nvSpPr>
        <p:spPr>
          <a:xfrm>
            <a:off x="7937523" y="3603992"/>
            <a:ext cx="8631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584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52" dur="6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54" dur="6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56" dur="6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58" dur="6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6C887-73FB-42CF-B5BB-92DF15CB0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26" y="1632860"/>
            <a:ext cx="1506581" cy="2824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8980B-645D-4078-A046-5F999E121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82" y="1632860"/>
            <a:ext cx="5910294" cy="255120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33F9711-141C-4730-B791-060FE6F87C64}"/>
              </a:ext>
            </a:extLst>
          </p:cNvPr>
          <p:cNvSpPr/>
          <p:nvPr/>
        </p:nvSpPr>
        <p:spPr>
          <a:xfrm>
            <a:off x="960213" y="751000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173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</a:rPr>
              <a:t>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DD3D4C-AD19-43CB-8EC3-6259570E0D66}"/>
              </a:ext>
            </a:extLst>
          </p:cNvPr>
          <p:cNvSpPr/>
          <p:nvPr/>
        </p:nvSpPr>
        <p:spPr>
          <a:xfrm>
            <a:off x="5689500" y="1529646"/>
            <a:ext cx="1074057" cy="81319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891E19C-C970-4990-B35A-E25BDA4D3636}"/>
              </a:ext>
            </a:extLst>
          </p:cNvPr>
          <p:cNvSpPr/>
          <p:nvPr/>
        </p:nvSpPr>
        <p:spPr>
          <a:xfrm rot="5400000">
            <a:off x="4175571" y="1842611"/>
            <a:ext cx="406214" cy="1314534"/>
          </a:xfrm>
          <a:prstGeom prst="righ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F43AE83B-4A17-4E1E-A945-C196752D27CE}"/>
              </a:ext>
            </a:extLst>
          </p:cNvPr>
          <p:cNvSpPr txBox="1"/>
          <p:nvPr/>
        </p:nvSpPr>
        <p:spPr>
          <a:xfrm>
            <a:off x="4079852" y="2598491"/>
            <a:ext cx="1940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84B29EB-2294-40B6-9BA2-F01692A28DAB}"/>
              </a:ext>
            </a:extLst>
          </p:cNvPr>
          <p:cNvSpPr/>
          <p:nvPr/>
        </p:nvSpPr>
        <p:spPr>
          <a:xfrm rot="5400000">
            <a:off x="7896912" y="1842611"/>
            <a:ext cx="406214" cy="1314534"/>
          </a:xfrm>
          <a:prstGeom prst="righ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3C3A48DD-ED3C-4C29-9FDD-8A7D96C6D247}"/>
              </a:ext>
            </a:extLst>
          </p:cNvPr>
          <p:cNvSpPr txBox="1"/>
          <p:nvPr/>
        </p:nvSpPr>
        <p:spPr>
          <a:xfrm>
            <a:off x="7801193" y="2598491"/>
            <a:ext cx="1940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FB24A1-EBAE-4E3F-BEA3-CD7740D7F6BE}"/>
              </a:ext>
            </a:extLst>
          </p:cNvPr>
          <p:cNvSpPr/>
          <p:nvPr/>
        </p:nvSpPr>
        <p:spPr>
          <a:xfrm>
            <a:off x="5494130" y="3157523"/>
            <a:ext cx="1074057" cy="81319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0FCA164C-004A-4CCB-8915-BEC403200842}"/>
              </a:ext>
            </a:extLst>
          </p:cNvPr>
          <p:cNvSpPr/>
          <p:nvPr/>
        </p:nvSpPr>
        <p:spPr>
          <a:xfrm rot="5400000">
            <a:off x="3980201" y="3512789"/>
            <a:ext cx="406214" cy="1314534"/>
          </a:xfrm>
          <a:prstGeom prst="righ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207B952-0876-4216-AE8E-47BA9C835D85}"/>
              </a:ext>
            </a:extLst>
          </p:cNvPr>
          <p:cNvSpPr txBox="1"/>
          <p:nvPr/>
        </p:nvSpPr>
        <p:spPr>
          <a:xfrm>
            <a:off x="3870194" y="4333233"/>
            <a:ext cx="1940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FD206718-E177-4900-A182-238538D7FC4C}"/>
              </a:ext>
            </a:extLst>
          </p:cNvPr>
          <p:cNvSpPr/>
          <p:nvPr/>
        </p:nvSpPr>
        <p:spPr>
          <a:xfrm rot="5400000">
            <a:off x="7876343" y="3366764"/>
            <a:ext cx="388999" cy="1623800"/>
          </a:xfrm>
          <a:prstGeom prst="righ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6FD8A155-65E7-4C5F-9C87-18417DF4960B}"/>
              </a:ext>
            </a:extLst>
          </p:cNvPr>
          <p:cNvSpPr txBox="1"/>
          <p:nvPr/>
        </p:nvSpPr>
        <p:spPr>
          <a:xfrm>
            <a:off x="7734878" y="4373163"/>
            <a:ext cx="1940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1761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6C887-73FB-42CF-B5BB-92DF15CB0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26" y="1632860"/>
            <a:ext cx="1506581" cy="2824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A7755-A70A-45F3-8C95-9A40E5F62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18" y="1632860"/>
            <a:ext cx="7321048" cy="28248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33F9711-141C-4730-B791-060FE6F87C64}"/>
              </a:ext>
            </a:extLst>
          </p:cNvPr>
          <p:cNvSpPr/>
          <p:nvPr/>
        </p:nvSpPr>
        <p:spPr>
          <a:xfrm>
            <a:off x="960213" y="751000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18BFA0-73EC-4D65-86C4-81E0865F7006}"/>
              </a:ext>
            </a:extLst>
          </p:cNvPr>
          <p:cNvSpPr/>
          <p:nvPr/>
        </p:nvSpPr>
        <p:spPr>
          <a:xfrm>
            <a:off x="6032400" y="1602808"/>
            <a:ext cx="1151707" cy="9028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=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CCA4AB5-FA01-4ED5-880F-BDC44AF4BCF7}"/>
              </a:ext>
            </a:extLst>
          </p:cNvPr>
          <p:cNvSpPr/>
          <p:nvPr/>
        </p:nvSpPr>
        <p:spPr>
          <a:xfrm rot="5400000">
            <a:off x="4249689" y="1778698"/>
            <a:ext cx="451003" cy="1409570"/>
          </a:xfrm>
          <a:prstGeom prst="righ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357D13AC-69B5-47A7-9BEB-CFF6F70C13D6}"/>
              </a:ext>
            </a:extLst>
          </p:cNvPr>
          <p:cNvSpPr txBox="1"/>
          <p:nvPr/>
        </p:nvSpPr>
        <p:spPr>
          <a:xfrm>
            <a:off x="3951329" y="2667382"/>
            <a:ext cx="2081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E64DA7B-1E5B-4091-9313-39793CF49AA0}"/>
              </a:ext>
            </a:extLst>
          </p:cNvPr>
          <p:cNvSpPr/>
          <p:nvPr/>
        </p:nvSpPr>
        <p:spPr>
          <a:xfrm rot="5400000">
            <a:off x="8466948" y="1552651"/>
            <a:ext cx="387215" cy="1842251"/>
          </a:xfrm>
          <a:prstGeom prst="righ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C1CEA18D-BF91-4AC7-9E43-07EC45E0570B}"/>
              </a:ext>
            </a:extLst>
          </p:cNvPr>
          <p:cNvSpPr txBox="1"/>
          <p:nvPr/>
        </p:nvSpPr>
        <p:spPr>
          <a:xfrm>
            <a:off x="8239321" y="2505670"/>
            <a:ext cx="2081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4C3348B-62AD-4FB1-AA86-E639DE2760AD}"/>
              </a:ext>
            </a:extLst>
          </p:cNvPr>
          <p:cNvSpPr/>
          <p:nvPr/>
        </p:nvSpPr>
        <p:spPr>
          <a:xfrm>
            <a:off x="5945036" y="3497250"/>
            <a:ext cx="1151707" cy="9028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&lt;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6DB3D12-0027-4ADD-800D-30F203195125}"/>
              </a:ext>
            </a:extLst>
          </p:cNvPr>
          <p:cNvSpPr/>
          <p:nvPr/>
        </p:nvSpPr>
        <p:spPr>
          <a:xfrm rot="5400000">
            <a:off x="3988228" y="3332055"/>
            <a:ext cx="451005" cy="2400195"/>
          </a:xfrm>
          <a:prstGeom prst="righ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819F1C55-9E10-4207-8D32-E5AC61DAAF10}"/>
              </a:ext>
            </a:extLst>
          </p:cNvPr>
          <p:cNvSpPr txBox="1"/>
          <p:nvPr/>
        </p:nvSpPr>
        <p:spPr>
          <a:xfrm>
            <a:off x="3750414" y="4778120"/>
            <a:ext cx="2081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33067AD2-3508-4412-BDC4-673A6B06E87D}"/>
              </a:ext>
            </a:extLst>
          </p:cNvPr>
          <p:cNvSpPr/>
          <p:nvPr/>
        </p:nvSpPr>
        <p:spPr>
          <a:xfrm rot="5400000">
            <a:off x="8466948" y="3584795"/>
            <a:ext cx="387215" cy="1842251"/>
          </a:xfrm>
          <a:prstGeom prst="righ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FD564A8B-5BFD-4179-8918-299035167144}"/>
              </a:ext>
            </a:extLst>
          </p:cNvPr>
          <p:cNvSpPr txBox="1"/>
          <p:nvPr/>
        </p:nvSpPr>
        <p:spPr>
          <a:xfrm>
            <a:off x="8383773" y="4691644"/>
            <a:ext cx="2081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260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992;p14">
            <a:extLst>
              <a:ext uri="{FF2B5EF4-FFF2-40B4-BE49-F238E27FC236}">
                <a16:creationId xmlns:a16="http://schemas.microsoft.com/office/drawing/2014/main" id="{C876076D-913A-456C-843D-D42417A6474C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1" name="Google Shape;993;p14">
              <a:extLst>
                <a:ext uri="{FF2B5EF4-FFF2-40B4-BE49-F238E27FC236}">
                  <a16:creationId xmlns:a16="http://schemas.microsoft.com/office/drawing/2014/main" id="{C80012AD-40E5-4445-A702-DA57676A4644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72" name="Google Shape;994;p14">
              <a:extLst>
                <a:ext uri="{FF2B5EF4-FFF2-40B4-BE49-F238E27FC236}">
                  <a16:creationId xmlns:a16="http://schemas.microsoft.com/office/drawing/2014/main" id="{BE3B2871-BCD5-46BE-8F6B-12181AE75559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1" name="Google Shape;995;p14">
                <a:extLst>
                  <a:ext uri="{FF2B5EF4-FFF2-40B4-BE49-F238E27FC236}">
                    <a16:creationId xmlns:a16="http://schemas.microsoft.com/office/drawing/2014/main" id="{C20DF34B-905A-407C-B19B-5EC94E22EFC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2" name="Google Shape;996;p14">
                <a:extLst>
                  <a:ext uri="{FF2B5EF4-FFF2-40B4-BE49-F238E27FC236}">
                    <a16:creationId xmlns:a16="http://schemas.microsoft.com/office/drawing/2014/main" id="{E5399D8C-D3FE-4270-90E1-DE03AF2D3A9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73" name="Google Shape;997;p14">
              <a:extLst>
                <a:ext uri="{FF2B5EF4-FFF2-40B4-BE49-F238E27FC236}">
                  <a16:creationId xmlns:a16="http://schemas.microsoft.com/office/drawing/2014/main" id="{CAEE3176-1CD2-44FC-8D31-001C959E4682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74" name="Google Shape;998;p14">
              <a:extLst>
                <a:ext uri="{FF2B5EF4-FFF2-40B4-BE49-F238E27FC236}">
                  <a16:creationId xmlns:a16="http://schemas.microsoft.com/office/drawing/2014/main" id="{77C3EDCD-D7E5-4CE4-A9B5-C8032DC876CB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9" name="Google Shape;999;p14">
                <a:extLst>
                  <a:ext uri="{FF2B5EF4-FFF2-40B4-BE49-F238E27FC236}">
                    <a16:creationId xmlns:a16="http://schemas.microsoft.com/office/drawing/2014/main" id="{8E7F7E79-7031-47F9-B4EE-FAD430C94E70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0" name="Google Shape;1000;p14">
                <a:extLst>
                  <a:ext uri="{FF2B5EF4-FFF2-40B4-BE49-F238E27FC236}">
                    <a16:creationId xmlns:a16="http://schemas.microsoft.com/office/drawing/2014/main" id="{2567A7D5-2C85-4CB8-BD24-920D08F9BDE7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5" name="Google Shape;1001;p14">
              <a:extLst>
                <a:ext uri="{FF2B5EF4-FFF2-40B4-BE49-F238E27FC236}">
                  <a16:creationId xmlns:a16="http://schemas.microsoft.com/office/drawing/2014/main" id="{8AE6FDF1-95FA-4F1F-9E8F-62A58AA075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7" name="Google Shape;1002;p14">
                <a:extLst>
                  <a:ext uri="{FF2B5EF4-FFF2-40B4-BE49-F238E27FC236}">
                    <a16:creationId xmlns:a16="http://schemas.microsoft.com/office/drawing/2014/main" id="{712D0136-BDFA-4424-893E-62F94BBFEBDD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8" name="Google Shape;1003;p14">
                <a:extLst>
                  <a:ext uri="{FF2B5EF4-FFF2-40B4-BE49-F238E27FC236}">
                    <a16:creationId xmlns:a16="http://schemas.microsoft.com/office/drawing/2014/main" id="{E4E65ECE-6F06-4FBE-A2D5-A09FA93D537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6" name="Google Shape;1004;p14">
              <a:extLst>
                <a:ext uri="{FF2B5EF4-FFF2-40B4-BE49-F238E27FC236}">
                  <a16:creationId xmlns:a16="http://schemas.microsoft.com/office/drawing/2014/main" id="{D6C5D1E5-BFF0-4B80-BE05-D5110257501A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5" name="Google Shape;1005;p14">
                <a:extLst>
                  <a:ext uri="{FF2B5EF4-FFF2-40B4-BE49-F238E27FC236}">
                    <a16:creationId xmlns:a16="http://schemas.microsoft.com/office/drawing/2014/main" id="{53F4E903-7DD1-47C3-9C0D-1A73593E6B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" name="Google Shape;1006;p14">
                <a:extLst>
                  <a:ext uri="{FF2B5EF4-FFF2-40B4-BE49-F238E27FC236}">
                    <a16:creationId xmlns:a16="http://schemas.microsoft.com/office/drawing/2014/main" id="{EFBB6531-8030-47F8-BBD6-4EDDCE459D84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7" name="Google Shape;1007;p14">
              <a:extLst>
                <a:ext uri="{FF2B5EF4-FFF2-40B4-BE49-F238E27FC236}">
                  <a16:creationId xmlns:a16="http://schemas.microsoft.com/office/drawing/2014/main" id="{255A05F5-4E1C-4261-AFE0-47A83FA930B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3" name="Google Shape;1008;p14">
                <a:extLst>
                  <a:ext uri="{FF2B5EF4-FFF2-40B4-BE49-F238E27FC236}">
                    <a16:creationId xmlns:a16="http://schemas.microsoft.com/office/drawing/2014/main" id="{854E4A23-2A01-421E-BE60-A31ECD9E7E2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4" name="Google Shape;1009;p14">
                <a:extLst>
                  <a:ext uri="{FF2B5EF4-FFF2-40B4-BE49-F238E27FC236}">
                    <a16:creationId xmlns:a16="http://schemas.microsoft.com/office/drawing/2014/main" id="{C2FB41B1-FFF6-412B-A17F-1D09CE328CC8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8" name="Google Shape;1010;p14">
              <a:extLst>
                <a:ext uri="{FF2B5EF4-FFF2-40B4-BE49-F238E27FC236}">
                  <a16:creationId xmlns:a16="http://schemas.microsoft.com/office/drawing/2014/main" id="{C39EEB84-1EDD-45A9-B4FA-03FC92936843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1" name="Google Shape;1011;p14">
                <a:extLst>
                  <a:ext uri="{FF2B5EF4-FFF2-40B4-BE49-F238E27FC236}">
                    <a16:creationId xmlns:a16="http://schemas.microsoft.com/office/drawing/2014/main" id="{0E1D788C-3146-4A58-A793-9B1BED358AD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2" name="Google Shape;1012;p14">
                <a:extLst>
                  <a:ext uri="{FF2B5EF4-FFF2-40B4-BE49-F238E27FC236}">
                    <a16:creationId xmlns:a16="http://schemas.microsoft.com/office/drawing/2014/main" id="{4588640B-18F6-47BD-AF71-A70B149EB870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79" name="Google Shape;1013;p14">
              <a:extLst>
                <a:ext uri="{FF2B5EF4-FFF2-40B4-BE49-F238E27FC236}">
                  <a16:creationId xmlns:a16="http://schemas.microsoft.com/office/drawing/2014/main" id="{CE8DD28B-ADB5-438D-87AA-4E2C17A362A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0" name="Google Shape;1014;p14">
              <a:extLst>
                <a:ext uri="{FF2B5EF4-FFF2-40B4-BE49-F238E27FC236}">
                  <a16:creationId xmlns:a16="http://schemas.microsoft.com/office/drawing/2014/main" id="{6974CDF9-4252-4504-901C-D3B25B530045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93" name="Google Shape;1082;p14">
            <a:extLst>
              <a:ext uri="{FF2B5EF4-FFF2-40B4-BE49-F238E27FC236}">
                <a16:creationId xmlns:a16="http://schemas.microsoft.com/office/drawing/2014/main" id="{3EF23E23-6129-44AD-8106-06CAAC30DD81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3;p14">
            <a:extLst>
              <a:ext uri="{FF2B5EF4-FFF2-40B4-BE49-F238E27FC236}">
                <a16:creationId xmlns:a16="http://schemas.microsoft.com/office/drawing/2014/main" id="{B1C1E2A9-8007-4932-BFE5-786C9B6FD96F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4;p14">
            <a:extLst>
              <a:ext uri="{FF2B5EF4-FFF2-40B4-BE49-F238E27FC236}">
                <a16:creationId xmlns:a16="http://schemas.microsoft.com/office/drawing/2014/main" id="{C3A455BB-C263-4FE1-8340-109F212A54F5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5;p14">
            <a:extLst>
              <a:ext uri="{FF2B5EF4-FFF2-40B4-BE49-F238E27FC236}">
                <a16:creationId xmlns:a16="http://schemas.microsoft.com/office/drawing/2014/main" id="{13DFBBA4-C6D7-46DB-9E32-FEABF78F3AAE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086;p14">
            <a:extLst>
              <a:ext uri="{FF2B5EF4-FFF2-40B4-BE49-F238E27FC236}">
                <a16:creationId xmlns:a16="http://schemas.microsoft.com/office/drawing/2014/main" id="{4FDE0E5A-8FD8-444C-88E4-69F17EC459A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082;p14">
            <a:extLst>
              <a:ext uri="{FF2B5EF4-FFF2-40B4-BE49-F238E27FC236}">
                <a16:creationId xmlns:a16="http://schemas.microsoft.com/office/drawing/2014/main" id="{06053BE6-EC61-4D8D-A39F-D5AA52A2CC3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083;p14">
            <a:extLst>
              <a:ext uri="{FF2B5EF4-FFF2-40B4-BE49-F238E27FC236}">
                <a16:creationId xmlns:a16="http://schemas.microsoft.com/office/drawing/2014/main" id="{3A19FEE0-EEED-4835-AA7C-9D9C95FA61F6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0" name="Google Shape;1084;p14">
            <a:extLst>
              <a:ext uri="{FF2B5EF4-FFF2-40B4-BE49-F238E27FC236}">
                <a16:creationId xmlns:a16="http://schemas.microsoft.com/office/drawing/2014/main" id="{1F531CBD-7D74-4B5E-B938-F865D1AB0876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1" name="Google Shape;1085;p14">
            <a:extLst>
              <a:ext uri="{FF2B5EF4-FFF2-40B4-BE49-F238E27FC236}">
                <a16:creationId xmlns:a16="http://schemas.microsoft.com/office/drawing/2014/main" id="{44BFB390-FCD6-4D9F-8724-A3DE9CFC052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2" name="Google Shape;1086;p14">
            <a:extLst>
              <a:ext uri="{FF2B5EF4-FFF2-40B4-BE49-F238E27FC236}">
                <a16:creationId xmlns:a16="http://schemas.microsoft.com/office/drawing/2014/main" id="{DFF9007C-1D2A-4086-861F-9FEDE54C508A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3" name="Google Shape;1082;p14">
            <a:extLst>
              <a:ext uri="{FF2B5EF4-FFF2-40B4-BE49-F238E27FC236}">
                <a16:creationId xmlns:a16="http://schemas.microsoft.com/office/drawing/2014/main" id="{E9678D0E-89DC-446D-8B34-7D747BB98FC5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4" name="Google Shape;1083;p14">
            <a:extLst>
              <a:ext uri="{FF2B5EF4-FFF2-40B4-BE49-F238E27FC236}">
                <a16:creationId xmlns:a16="http://schemas.microsoft.com/office/drawing/2014/main" id="{0C2BBAA6-0133-40C4-BFE0-4D97A60E203F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5" name="Google Shape;1084;p14">
            <a:extLst>
              <a:ext uri="{FF2B5EF4-FFF2-40B4-BE49-F238E27FC236}">
                <a16:creationId xmlns:a16="http://schemas.microsoft.com/office/drawing/2014/main" id="{15B1D03D-03CD-444B-B79B-DF7A1EAA2691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6" name="Google Shape;1085;p14">
            <a:extLst>
              <a:ext uri="{FF2B5EF4-FFF2-40B4-BE49-F238E27FC236}">
                <a16:creationId xmlns:a16="http://schemas.microsoft.com/office/drawing/2014/main" id="{4C77E87B-21D9-45AC-90D3-3E02D4C75483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7" name="Google Shape;1086;p14">
            <a:extLst>
              <a:ext uri="{FF2B5EF4-FFF2-40B4-BE49-F238E27FC236}">
                <a16:creationId xmlns:a16="http://schemas.microsoft.com/office/drawing/2014/main" id="{5272D935-A828-480B-9F39-9668BDEA3340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8" name="Google Shape;1082;p14">
            <a:extLst>
              <a:ext uri="{FF2B5EF4-FFF2-40B4-BE49-F238E27FC236}">
                <a16:creationId xmlns:a16="http://schemas.microsoft.com/office/drawing/2014/main" id="{ECD82B4D-AB07-4C21-BB10-2C5689F6F521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9" name="Google Shape;1083;p14">
            <a:extLst>
              <a:ext uri="{FF2B5EF4-FFF2-40B4-BE49-F238E27FC236}">
                <a16:creationId xmlns:a16="http://schemas.microsoft.com/office/drawing/2014/main" id="{811EB54C-4688-40D5-9483-E52024F1A20A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0" name="Google Shape;1084;p14">
            <a:extLst>
              <a:ext uri="{FF2B5EF4-FFF2-40B4-BE49-F238E27FC236}">
                <a16:creationId xmlns:a16="http://schemas.microsoft.com/office/drawing/2014/main" id="{82BFFEFC-B2A6-4294-B99F-A75AF2FDFC1C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1" name="Google Shape;1085;p14">
            <a:extLst>
              <a:ext uri="{FF2B5EF4-FFF2-40B4-BE49-F238E27FC236}">
                <a16:creationId xmlns:a16="http://schemas.microsoft.com/office/drawing/2014/main" id="{A58E8DAA-BE5A-4672-AD5D-C339D79F95D6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2" name="Google Shape;1086;p14">
            <a:extLst>
              <a:ext uri="{FF2B5EF4-FFF2-40B4-BE49-F238E27FC236}">
                <a16:creationId xmlns:a16="http://schemas.microsoft.com/office/drawing/2014/main" id="{5A583647-F307-4C8F-80FA-51373C566E0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3" name="Google Shape;1082;p14">
            <a:extLst>
              <a:ext uri="{FF2B5EF4-FFF2-40B4-BE49-F238E27FC236}">
                <a16:creationId xmlns:a16="http://schemas.microsoft.com/office/drawing/2014/main" id="{82690D32-2FED-4B1A-9F81-0579BC3DAF37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Google Shape;1083;p14">
            <a:extLst>
              <a:ext uri="{FF2B5EF4-FFF2-40B4-BE49-F238E27FC236}">
                <a16:creationId xmlns:a16="http://schemas.microsoft.com/office/drawing/2014/main" id="{D8E3ADC0-0EC1-4F7D-A1CE-96136585BC79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5" name="Google Shape;1084;p14">
            <a:extLst>
              <a:ext uri="{FF2B5EF4-FFF2-40B4-BE49-F238E27FC236}">
                <a16:creationId xmlns:a16="http://schemas.microsoft.com/office/drawing/2014/main" id="{DE029610-1DAE-408B-8C63-2E821798CE14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Google Shape;1085;p14">
            <a:extLst>
              <a:ext uri="{FF2B5EF4-FFF2-40B4-BE49-F238E27FC236}">
                <a16:creationId xmlns:a16="http://schemas.microsoft.com/office/drawing/2014/main" id="{EB36F44D-0FBC-49E0-BD26-30FEFFBCA1FF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Google Shape;1086;p14">
            <a:extLst>
              <a:ext uri="{FF2B5EF4-FFF2-40B4-BE49-F238E27FC236}">
                <a16:creationId xmlns:a16="http://schemas.microsoft.com/office/drawing/2014/main" id="{36E0E0A1-E041-4B5F-B737-B82436223BB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1082;p14">
            <a:extLst>
              <a:ext uri="{FF2B5EF4-FFF2-40B4-BE49-F238E27FC236}">
                <a16:creationId xmlns:a16="http://schemas.microsoft.com/office/drawing/2014/main" id="{DEDC80B5-1D02-45D0-A087-148F2FD2472C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9" name="Google Shape;1083;p14">
            <a:extLst>
              <a:ext uri="{FF2B5EF4-FFF2-40B4-BE49-F238E27FC236}">
                <a16:creationId xmlns:a16="http://schemas.microsoft.com/office/drawing/2014/main" id="{C7707C43-F4D3-4887-8164-F7A581CD7EAC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0" name="Google Shape;1084;p14">
            <a:extLst>
              <a:ext uri="{FF2B5EF4-FFF2-40B4-BE49-F238E27FC236}">
                <a16:creationId xmlns:a16="http://schemas.microsoft.com/office/drawing/2014/main" id="{0FB46E30-5565-4702-A64C-46DCE6289C55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Google Shape;1085;p14">
            <a:extLst>
              <a:ext uri="{FF2B5EF4-FFF2-40B4-BE49-F238E27FC236}">
                <a16:creationId xmlns:a16="http://schemas.microsoft.com/office/drawing/2014/main" id="{A83D5655-2916-4A64-B33B-8D450B78759A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2" name="Google Shape;1086;p14">
            <a:extLst>
              <a:ext uri="{FF2B5EF4-FFF2-40B4-BE49-F238E27FC236}">
                <a16:creationId xmlns:a16="http://schemas.microsoft.com/office/drawing/2014/main" id="{A4FAC834-8E74-4BAD-B9A3-700068F40EA5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3" name="Google Shape;1082;p14">
            <a:extLst>
              <a:ext uri="{FF2B5EF4-FFF2-40B4-BE49-F238E27FC236}">
                <a16:creationId xmlns:a16="http://schemas.microsoft.com/office/drawing/2014/main" id="{87528C33-90BC-4B6B-B455-06760B40C2EA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4" name="Google Shape;1083;p14">
            <a:extLst>
              <a:ext uri="{FF2B5EF4-FFF2-40B4-BE49-F238E27FC236}">
                <a16:creationId xmlns:a16="http://schemas.microsoft.com/office/drawing/2014/main" id="{A8A5614D-3DCE-45C8-9435-902AF2807599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5" name="Google Shape;1084;p14">
            <a:extLst>
              <a:ext uri="{FF2B5EF4-FFF2-40B4-BE49-F238E27FC236}">
                <a16:creationId xmlns:a16="http://schemas.microsoft.com/office/drawing/2014/main" id="{E6396303-0271-4F89-A682-FB02E59E806E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Google Shape;1085;p14">
            <a:extLst>
              <a:ext uri="{FF2B5EF4-FFF2-40B4-BE49-F238E27FC236}">
                <a16:creationId xmlns:a16="http://schemas.microsoft.com/office/drawing/2014/main" id="{F19C6D8D-DCC2-4551-8459-0A09D8B4918A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Google Shape;1086;p14">
            <a:extLst>
              <a:ext uri="{FF2B5EF4-FFF2-40B4-BE49-F238E27FC236}">
                <a16:creationId xmlns:a16="http://schemas.microsoft.com/office/drawing/2014/main" id="{CC037A49-4CE4-4DBB-AE0A-E77B9F974BF3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8" name="Google Shape;1082;p14">
            <a:extLst>
              <a:ext uri="{FF2B5EF4-FFF2-40B4-BE49-F238E27FC236}">
                <a16:creationId xmlns:a16="http://schemas.microsoft.com/office/drawing/2014/main" id="{EDD82BBA-88FB-4F76-AD8B-8CCF79098B7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9" name="Google Shape;1083;p14">
            <a:extLst>
              <a:ext uri="{FF2B5EF4-FFF2-40B4-BE49-F238E27FC236}">
                <a16:creationId xmlns:a16="http://schemas.microsoft.com/office/drawing/2014/main" id="{151FF19C-EB26-42B8-8840-6595B732EDBD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0" name="Google Shape;1084;p14">
            <a:extLst>
              <a:ext uri="{FF2B5EF4-FFF2-40B4-BE49-F238E27FC236}">
                <a16:creationId xmlns:a16="http://schemas.microsoft.com/office/drawing/2014/main" id="{3C9DE0C4-3B13-403B-A182-F2FDD23C45FF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1" name="Google Shape;1085;p14">
            <a:extLst>
              <a:ext uri="{FF2B5EF4-FFF2-40B4-BE49-F238E27FC236}">
                <a16:creationId xmlns:a16="http://schemas.microsoft.com/office/drawing/2014/main" id="{12C9CA26-38FB-4423-82B2-4EA31D309FF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2" name="Google Shape;1086;p14">
            <a:extLst>
              <a:ext uri="{FF2B5EF4-FFF2-40B4-BE49-F238E27FC236}">
                <a16:creationId xmlns:a16="http://schemas.microsoft.com/office/drawing/2014/main" id="{3E02961F-28A8-4768-A298-F2D5103ECC79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Google Shape;1082;p14">
            <a:extLst>
              <a:ext uri="{FF2B5EF4-FFF2-40B4-BE49-F238E27FC236}">
                <a16:creationId xmlns:a16="http://schemas.microsoft.com/office/drawing/2014/main" id="{88878B4F-909A-4207-8B2E-B9C175C5566C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4" name="Google Shape;1083;p14">
            <a:extLst>
              <a:ext uri="{FF2B5EF4-FFF2-40B4-BE49-F238E27FC236}">
                <a16:creationId xmlns:a16="http://schemas.microsoft.com/office/drawing/2014/main" id="{ED1ABDB6-F692-4D66-BE85-AF0DD3F861E9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5" name="Google Shape;1084;p14">
            <a:extLst>
              <a:ext uri="{FF2B5EF4-FFF2-40B4-BE49-F238E27FC236}">
                <a16:creationId xmlns:a16="http://schemas.microsoft.com/office/drawing/2014/main" id="{D9053463-D493-4C92-B6B1-6805CE7D8752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6" name="Google Shape;1085;p14">
            <a:extLst>
              <a:ext uri="{FF2B5EF4-FFF2-40B4-BE49-F238E27FC236}">
                <a16:creationId xmlns:a16="http://schemas.microsoft.com/office/drawing/2014/main" id="{813CAA20-16A3-4250-90C1-EFA23E616699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7" name="Google Shape;1086;p14">
            <a:extLst>
              <a:ext uri="{FF2B5EF4-FFF2-40B4-BE49-F238E27FC236}">
                <a16:creationId xmlns:a16="http://schemas.microsoft.com/office/drawing/2014/main" id="{E39BBCDD-D4FB-45E0-BFB2-3973F023EF88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9E70EE3F-9F83-4085-B3EB-922CCBA5E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46" y="-188924"/>
            <a:ext cx="6964709" cy="7046924"/>
          </a:xfrm>
          <a:prstGeom prst="rect">
            <a:avLst/>
          </a:prstGeom>
        </p:spPr>
      </p:pic>
      <p:sp>
        <p:nvSpPr>
          <p:cNvPr id="139" name="Textbox 2">
            <a:extLst>
              <a:ext uri="{FF2B5EF4-FFF2-40B4-BE49-F238E27FC236}">
                <a16:creationId xmlns:a16="http://schemas.microsoft.com/office/drawing/2014/main" id="{337FF128-B53F-4E6C-9937-3BABDF5994B0}"/>
              </a:ext>
            </a:extLst>
          </p:cNvPr>
          <p:cNvSpPr txBox="1"/>
          <p:nvPr/>
        </p:nvSpPr>
        <p:spPr>
          <a:xfrm>
            <a:off x="1484114" y="359444"/>
            <a:ext cx="1057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C2138686-76B8-40CB-AFED-19DF60313D7D}"/>
              </a:ext>
            </a:extLst>
          </p:cNvPr>
          <p:cNvSpPr/>
          <p:nvPr/>
        </p:nvSpPr>
        <p:spPr>
          <a:xfrm>
            <a:off x="775411" y="297480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latin typeface="Calibri"/>
              </a:rPr>
              <a:t>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8AE296EF-912A-448E-8C24-6525FC8AF210}"/>
              </a:ext>
            </a:extLst>
          </p:cNvPr>
          <p:cNvCxnSpPr/>
          <p:nvPr/>
        </p:nvCxnSpPr>
        <p:spPr>
          <a:xfrm>
            <a:off x="3514725" y="2457450"/>
            <a:ext cx="3600450" cy="19119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9AE16746-9746-4045-98F1-511E7FD6E19E}"/>
              </a:ext>
            </a:extLst>
          </p:cNvPr>
          <p:cNvCxnSpPr/>
          <p:nvPr/>
        </p:nvCxnSpPr>
        <p:spPr>
          <a:xfrm>
            <a:off x="5314950" y="2439837"/>
            <a:ext cx="3600450" cy="19119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AE107F37-2F80-4CF5-93E0-A1F95E3E862F}"/>
              </a:ext>
            </a:extLst>
          </p:cNvPr>
          <p:cNvCxnSpPr>
            <a:cxnSpLocks/>
          </p:cNvCxnSpPr>
          <p:nvPr/>
        </p:nvCxnSpPr>
        <p:spPr>
          <a:xfrm flipH="1">
            <a:off x="5438470" y="2529009"/>
            <a:ext cx="1369818" cy="2124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3064CE-97A1-434F-9911-34F8EE08B7A4}"/>
              </a:ext>
            </a:extLst>
          </p:cNvPr>
          <p:cNvCxnSpPr>
            <a:cxnSpLocks/>
          </p:cNvCxnSpPr>
          <p:nvPr/>
        </p:nvCxnSpPr>
        <p:spPr>
          <a:xfrm flipH="1">
            <a:off x="3769826" y="2581132"/>
            <a:ext cx="4596848" cy="18922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6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30B8E5-FA1A-4B56-BC58-338287083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015"/>
            <a:ext cx="12207743" cy="4513029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E33B8034-2789-44B4-B24B-05416F62D70F}"/>
              </a:ext>
            </a:extLst>
          </p:cNvPr>
          <p:cNvSpPr txBox="1"/>
          <p:nvPr/>
        </p:nvSpPr>
        <p:spPr>
          <a:xfrm>
            <a:off x="2743969" y="294704"/>
            <a:ext cx="1057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E69F4-C430-4A87-BFFF-E2E89ED6D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6" y="45984"/>
            <a:ext cx="2461604" cy="1156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49996-69A4-4410-BF26-FA8CCF728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52" y="3175046"/>
            <a:ext cx="2416895" cy="3040121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FE4E4A28-C254-40CF-86F7-178E53DDD285}"/>
              </a:ext>
            </a:extLst>
          </p:cNvPr>
          <p:cNvSpPr txBox="1"/>
          <p:nvPr/>
        </p:nvSpPr>
        <p:spPr>
          <a:xfrm>
            <a:off x="608930" y="2216353"/>
            <a:ext cx="95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A97861B8-6D30-461C-B7F4-9A2C1F157E28}"/>
              </a:ext>
            </a:extLst>
          </p:cNvPr>
          <p:cNvSpPr txBox="1"/>
          <p:nvPr/>
        </p:nvSpPr>
        <p:spPr>
          <a:xfrm>
            <a:off x="3052872" y="2216352"/>
            <a:ext cx="95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0D59EC0A-DC34-4C48-914B-F3F1F2CFCF90}"/>
              </a:ext>
            </a:extLst>
          </p:cNvPr>
          <p:cNvSpPr txBox="1"/>
          <p:nvPr/>
        </p:nvSpPr>
        <p:spPr>
          <a:xfrm>
            <a:off x="5626939" y="2216352"/>
            <a:ext cx="95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3750CBD2-0DBA-4900-80FB-24765D8F0063}"/>
              </a:ext>
            </a:extLst>
          </p:cNvPr>
          <p:cNvSpPr txBox="1"/>
          <p:nvPr/>
        </p:nvSpPr>
        <p:spPr>
          <a:xfrm>
            <a:off x="8185267" y="2238144"/>
            <a:ext cx="95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F8420958-D266-40F6-9484-9142024633D5}"/>
              </a:ext>
            </a:extLst>
          </p:cNvPr>
          <p:cNvSpPr txBox="1"/>
          <p:nvPr/>
        </p:nvSpPr>
        <p:spPr>
          <a:xfrm>
            <a:off x="10629207" y="2243311"/>
            <a:ext cx="95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B06E69D6-9F8A-4E6A-ACF9-75BC36450878}"/>
              </a:ext>
            </a:extLst>
          </p:cNvPr>
          <p:cNvSpPr/>
          <p:nvPr/>
        </p:nvSpPr>
        <p:spPr>
          <a:xfrm>
            <a:off x="1226735" y="1621763"/>
            <a:ext cx="2177935" cy="73905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33B36482-2D32-4407-BD09-513E8EA50BFB}"/>
              </a:ext>
            </a:extLst>
          </p:cNvPr>
          <p:cNvSpPr txBox="1"/>
          <p:nvPr/>
        </p:nvSpPr>
        <p:spPr>
          <a:xfrm>
            <a:off x="1790106" y="906364"/>
            <a:ext cx="95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DFF14E43-0563-4D80-824C-E067E57A6117}"/>
              </a:ext>
            </a:extLst>
          </p:cNvPr>
          <p:cNvSpPr/>
          <p:nvPr/>
        </p:nvSpPr>
        <p:spPr>
          <a:xfrm>
            <a:off x="3853002" y="1531922"/>
            <a:ext cx="2177935" cy="73905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CB0C17F0-D939-4120-BA92-FB81ACACED2B}"/>
              </a:ext>
            </a:extLst>
          </p:cNvPr>
          <p:cNvSpPr txBox="1"/>
          <p:nvPr/>
        </p:nvSpPr>
        <p:spPr>
          <a:xfrm>
            <a:off x="4416373" y="816523"/>
            <a:ext cx="95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9C34041B-CB93-4430-9AC6-166F5F207EDE}"/>
              </a:ext>
            </a:extLst>
          </p:cNvPr>
          <p:cNvSpPr txBox="1"/>
          <p:nvPr/>
        </p:nvSpPr>
        <p:spPr>
          <a:xfrm>
            <a:off x="9326011" y="837613"/>
            <a:ext cx="1377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rrow: Curved Right 30">
            <a:extLst>
              <a:ext uri="{FF2B5EF4-FFF2-40B4-BE49-F238E27FC236}">
                <a16:creationId xmlns:a16="http://schemas.microsoft.com/office/drawing/2014/main" id="{65757BA2-32D7-4CEF-92DB-978C0D4020FB}"/>
              </a:ext>
            </a:extLst>
          </p:cNvPr>
          <p:cNvSpPr/>
          <p:nvPr/>
        </p:nvSpPr>
        <p:spPr>
          <a:xfrm rot="5400000">
            <a:off x="9235338" y="997101"/>
            <a:ext cx="830997" cy="184903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2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4" grpId="0" animBg="1"/>
      <p:bldP spid="25" grpId="0"/>
      <p:bldP spid="26" grpId="0" animBg="1"/>
      <p:bldP spid="27" grpId="0"/>
      <p:bldP spid="29" grpId="0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8060" y="3064244"/>
            <a:ext cx="5634191" cy="1617567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9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C3CA4-DDEC-4F16-8AAC-6DD731AF4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CA6F47D9-EE16-43B8-AD82-101AE103A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4" b="90000" l="9500" r="90000">
                        <a14:foregroundMark x1="9500" y1="28333" x2="11600" y2="36111"/>
                        <a14:foregroundMark x1="28600" y1="9722" x2="38600" y2="9444"/>
                        <a14:foregroundMark x1="38600" y1="9444" x2="39400" y2="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771" y="4405746"/>
            <a:ext cx="1916544" cy="2069868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2A4A6E0F-DDE7-4B15-A4EA-F56373089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842" y="4262073"/>
            <a:ext cx="2023335" cy="2610754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19362FE1-D031-46E6-B1F9-C2594B86C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250" y1="55463" x2="49795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36" y="4276899"/>
            <a:ext cx="1771929" cy="2610754"/>
          </a:xfrm>
          <a:prstGeom prst="rect">
            <a:avLst/>
          </a:prstGeom>
        </p:spPr>
      </p:pic>
      <p:sp>
        <p:nvSpPr>
          <p:cNvPr id="11" name="Arrow: Right 10">
            <a:hlinkClick r:id="rId13" action="ppaction://hlinksldjump"/>
            <a:extLst>
              <a:ext uri="{FF2B5EF4-FFF2-40B4-BE49-F238E27FC236}">
                <a16:creationId xmlns:a16="http://schemas.microsoft.com/office/drawing/2014/main" id="{4DDB8C63-9A5C-4E73-921B-55771FEA0AE0}"/>
              </a:ext>
            </a:extLst>
          </p:cNvPr>
          <p:cNvSpPr/>
          <p:nvPr/>
        </p:nvSpPr>
        <p:spPr>
          <a:xfrm>
            <a:off x="11288684" y="6051665"/>
            <a:ext cx="903316" cy="806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01E1CB-0880-4002-A3C6-261E2F7AB944}"/>
              </a:ext>
            </a:extLst>
          </p:cNvPr>
          <p:cNvSpPr/>
          <p:nvPr/>
        </p:nvSpPr>
        <p:spPr>
          <a:xfrm>
            <a:off x="1483017" y="98935"/>
            <a:ext cx="9558296" cy="1355933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80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80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0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80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80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80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8000" b="1" i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6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731520"/>
            <a:ext cx="6350000" cy="6858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071A8DEB-75C1-42B1-9567-D8DB269194E8}"/>
              </a:ext>
            </a:extLst>
          </p:cNvPr>
          <p:cNvSpPr txBox="1"/>
          <p:nvPr/>
        </p:nvSpPr>
        <p:spPr>
          <a:xfrm>
            <a:off x="4483344" y="2505670"/>
            <a:ext cx="5142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– 5 = ?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FDA8B63B-C3AB-4E91-91DB-E7AD8ABB5542}"/>
              </a:ext>
            </a:extLst>
          </p:cNvPr>
          <p:cNvSpPr txBox="1"/>
          <p:nvPr/>
        </p:nvSpPr>
        <p:spPr>
          <a:xfrm>
            <a:off x="4483343" y="2505670"/>
            <a:ext cx="5142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– 5 = 8</a:t>
            </a:r>
          </a:p>
        </p:txBody>
      </p:sp>
      <p:sp>
        <p:nvSpPr>
          <p:cNvPr id="8" name="Arrow: Left 7">
            <a:hlinkClick r:id="rId5" action="ppaction://hlinksldjump"/>
            <a:extLst>
              <a:ext uri="{FF2B5EF4-FFF2-40B4-BE49-F238E27FC236}">
                <a16:creationId xmlns:a16="http://schemas.microsoft.com/office/drawing/2014/main" id="{A83A19A5-96AE-46C8-B7F6-2108AF66B510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8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731520"/>
            <a:ext cx="6350000" cy="6858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071A8DEB-75C1-42B1-9567-D8DB269194E8}"/>
              </a:ext>
            </a:extLst>
          </p:cNvPr>
          <p:cNvSpPr txBox="1"/>
          <p:nvPr/>
        </p:nvSpPr>
        <p:spPr>
          <a:xfrm>
            <a:off x="4483344" y="2505670"/>
            <a:ext cx="5142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– 4 = ?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FDA8B63B-C3AB-4E91-91DB-E7AD8ABB5542}"/>
              </a:ext>
            </a:extLst>
          </p:cNvPr>
          <p:cNvSpPr txBox="1"/>
          <p:nvPr/>
        </p:nvSpPr>
        <p:spPr>
          <a:xfrm>
            <a:off x="4483344" y="2505670"/>
            <a:ext cx="5142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– 4 = 9</a:t>
            </a:r>
          </a:p>
        </p:txBody>
      </p:sp>
      <p:sp>
        <p:nvSpPr>
          <p:cNvPr id="8" name="Arrow: Left 7">
            <a:hlinkClick r:id="rId5" action="ppaction://hlinksldjump"/>
            <a:extLst>
              <a:ext uri="{FF2B5EF4-FFF2-40B4-BE49-F238E27FC236}">
                <a16:creationId xmlns:a16="http://schemas.microsoft.com/office/drawing/2014/main" id="{B514FE11-502D-43DB-B73E-4231726F8CF5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731520"/>
            <a:ext cx="6350000" cy="6858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071A8DEB-75C1-42B1-9567-D8DB269194E8}"/>
              </a:ext>
            </a:extLst>
          </p:cNvPr>
          <p:cNvSpPr txBox="1"/>
          <p:nvPr/>
        </p:nvSpPr>
        <p:spPr>
          <a:xfrm>
            <a:off x="4483344" y="2505670"/>
            <a:ext cx="5142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– 6 = ?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FDA8B63B-C3AB-4E91-91DB-E7AD8ABB5542}"/>
              </a:ext>
            </a:extLst>
          </p:cNvPr>
          <p:cNvSpPr txBox="1"/>
          <p:nvPr/>
        </p:nvSpPr>
        <p:spPr>
          <a:xfrm>
            <a:off x="4483343" y="2505670"/>
            <a:ext cx="5142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– 6 = 9</a:t>
            </a:r>
          </a:p>
        </p:txBody>
      </p:sp>
      <p:sp>
        <p:nvSpPr>
          <p:cNvPr id="8" name="Arrow: Left 7">
            <a:hlinkClick r:id="rId5" action="ppaction://hlinksldjump"/>
            <a:extLst>
              <a:ext uri="{FF2B5EF4-FFF2-40B4-BE49-F238E27FC236}">
                <a16:creationId xmlns:a16="http://schemas.microsoft.com/office/drawing/2014/main" id="{3E57B3F6-0D2C-4EB9-9C1E-744A4E720A7E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805" y="412883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45" y="431228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49" y="2865687"/>
            <a:ext cx="5921555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985" y="1997205"/>
            <a:ext cx="5203618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78">
              <a:spcBef>
                <a:spcPct val="0"/>
              </a:spcBef>
              <a:buClrTx/>
              <a:buNone/>
            </a:pPr>
            <a:r>
              <a:rPr lang="en-US" altLang="en-US" sz="5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CHAØO TAÏM BIEÄT CAÙC CON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02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2056412"/>
            <a:ext cx="8432800" cy="2554541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TROØ CHÔI </a:t>
            </a:r>
          </a:p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AI NHANH H</a:t>
            </a:r>
            <a:r>
              <a:rPr lang="vi-V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Ơ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378476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3851" y="2694799"/>
            <a:ext cx="8432800" cy="1323435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marL="0" marR="0" lvl="0" indent="0" algn="ctr" defTabSz="6854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11 - 4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8BEAA-F0BF-4DFB-8E86-F1E23B88A33E}"/>
              </a:ext>
            </a:extLst>
          </p:cNvPr>
          <p:cNvSpPr txBox="1"/>
          <p:nvPr/>
        </p:nvSpPr>
        <p:spPr>
          <a:xfrm>
            <a:off x="1593851" y="2694799"/>
            <a:ext cx="8432800" cy="1323435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marL="0" marR="0" lvl="0" indent="0" algn="ctr" defTabSz="6854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11 – 4 = 7</a:t>
            </a:r>
          </a:p>
        </p:txBody>
      </p:sp>
    </p:spTree>
    <p:extLst>
      <p:ext uri="{BB962C8B-B14F-4D97-AF65-F5344CB8AC3E}">
        <p14:creationId xmlns:p14="http://schemas.microsoft.com/office/powerpoint/2010/main" val="3930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3851" y="2694799"/>
            <a:ext cx="8432800" cy="1323435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marL="0" marR="0" lvl="0" indent="0" algn="ctr" defTabSz="6854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11 – 7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8BEAA-F0BF-4DFB-8E86-F1E23B88A33E}"/>
              </a:ext>
            </a:extLst>
          </p:cNvPr>
          <p:cNvSpPr txBox="1"/>
          <p:nvPr/>
        </p:nvSpPr>
        <p:spPr>
          <a:xfrm>
            <a:off x="1593851" y="2694798"/>
            <a:ext cx="8432800" cy="1323435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marL="0" marR="0" lvl="0" indent="0" algn="ctr" defTabSz="6854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11 – 7 = 4</a:t>
            </a:r>
          </a:p>
        </p:txBody>
      </p:sp>
    </p:spTree>
    <p:extLst>
      <p:ext uri="{BB962C8B-B14F-4D97-AF65-F5344CB8AC3E}">
        <p14:creationId xmlns:p14="http://schemas.microsoft.com/office/powerpoint/2010/main" val="37895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379298" y="2134370"/>
            <a:ext cx="7226001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</a:pPr>
            <a:r>
              <a:rPr lang="en-US" altLang="zh-CN" sz="8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BẢNG TRỪ</a:t>
            </a:r>
            <a:endParaRPr lang="zh-CN" altLang="en-US" sz="80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60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8"/>
            <a:ext cx="3174265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87"/>
            <a:ext cx="3599219" cy="2799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53"/>
            <a:ext cx="1695309" cy="2161905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483032" y="3911640"/>
            <a:ext cx="7226001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</a:pPr>
            <a:r>
              <a:rPr lang="en-US" altLang="zh-CN" sz="55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( TIEÁT 3)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158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CF7C4EE-3879-4F78-9F4B-C0E5C3507CD3}"/>
              </a:ext>
            </a:extLst>
          </p:cNvPr>
          <p:cNvSpPr txBox="1"/>
          <p:nvPr/>
        </p:nvSpPr>
        <p:spPr>
          <a:xfrm>
            <a:off x="1397047" y="387641"/>
            <a:ext cx="1057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22C304-0BE0-4A66-A4A5-E60F31A42E46}"/>
              </a:ext>
            </a:extLst>
          </p:cNvPr>
          <p:cNvSpPr/>
          <p:nvPr/>
        </p:nvSpPr>
        <p:spPr>
          <a:xfrm>
            <a:off x="688344" y="325677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A8EE1-A2D2-403D-90F8-7C8676BE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09" y="1509155"/>
            <a:ext cx="5509951" cy="38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6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00A38E1-5DBF-41E0-BA38-486841344544}"/>
              </a:ext>
            </a:extLst>
          </p:cNvPr>
          <p:cNvSpPr txBox="1"/>
          <p:nvPr/>
        </p:nvSpPr>
        <p:spPr>
          <a:xfrm>
            <a:off x="1397047" y="387641"/>
            <a:ext cx="1057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B38E757-E5DF-4A3C-8E33-FE3A80D35428}"/>
              </a:ext>
            </a:extLst>
          </p:cNvPr>
          <p:cNvSpPr/>
          <p:nvPr/>
        </p:nvSpPr>
        <p:spPr>
          <a:xfrm>
            <a:off x="688344" y="325677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EB948-A51C-4A5E-AC2E-0658D04C4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21" y="1391279"/>
            <a:ext cx="4803331" cy="3324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3752F-06FE-491E-B675-1CFC7B90E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7360"/>
            <a:ext cx="4976813" cy="34441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3FF4D06-1720-4F9B-B40C-0B4CB734E079}"/>
              </a:ext>
            </a:extLst>
          </p:cNvPr>
          <p:cNvGrpSpPr/>
          <p:nvPr/>
        </p:nvGrpSpPr>
        <p:grpSpPr>
          <a:xfrm>
            <a:off x="1382759" y="2499333"/>
            <a:ext cx="1546178" cy="1107996"/>
            <a:chOff x="1382759" y="2499333"/>
            <a:chExt cx="1546178" cy="11079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63EAB1-C446-46CC-8FA9-0810EA08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759" y="2519812"/>
              <a:ext cx="1546178" cy="10700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61F259-03F0-40CE-8A6B-C25BCD585DB8}"/>
                </a:ext>
              </a:extLst>
            </p:cNvPr>
            <p:cNvSpPr txBox="1"/>
            <p:nvPr/>
          </p:nvSpPr>
          <p:spPr>
            <a:xfrm>
              <a:off x="1861468" y="2499333"/>
              <a:ext cx="9572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DA5D6E-0F28-48C4-B190-4A206F6FF4CE}"/>
              </a:ext>
            </a:extLst>
          </p:cNvPr>
          <p:cNvGrpSpPr/>
          <p:nvPr/>
        </p:nvGrpSpPr>
        <p:grpSpPr>
          <a:xfrm>
            <a:off x="2986062" y="2480057"/>
            <a:ext cx="1546178" cy="1107996"/>
            <a:chOff x="1382759" y="2499333"/>
            <a:chExt cx="1546178" cy="11079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CC5DEA-46EB-432F-8AC0-0EAC4370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759" y="2519812"/>
              <a:ext cx="1546178" cy="10700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967084-1DE5-49C9-AD0B-467BE406A361}"/>
                </a:ext>
              </a:extLst>
            </p:cNvPr>
            <p:cNvSpPr txBox="1"/>
            <p:nvPr/>
          </p:nvSpPr>
          <p:spPr>
            <a:xfrm>
              <a:off x="1861468" y="2499333"/>
              <a:ext cx="9572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84704-0AB5-4E02-8918-2248A942BB08}"/>
              </a:ext>
            </a:extLst>
          </p:cNvPr>
          <p:cNvGrpSpPr/>
          <p:nvPr/>
        </p:nvGrpSpPr>
        <p:grpSpPr>
          <a:xfrm>
            <a:off x="2184397" y="1378943"/>
            <a:ext cx="1546178" cy="1107996"/>
            <a:chOff x="1382759" y="2499333"/>
            <a:chExt cx="1546178" cy="11079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F4FA1D-0553-4E72-93F2-40E5D8E2C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759" y="2519812"/>
              <a:ext cx="1546178" cy="107001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C4BCFC-33EE-4FA3-89D2-6A60549DC499}"/>
                </a:ext>
              </a:extLst>
            </p:cNvPr>
            <p:cNvSpPr txBox="1"/>
            <p:nvPr/>
          </p:nvSpPr>
          <p:spPr>
            <a:xfrm>
              <a:off x="1861468" y="2499333"/>
              <a:ext cx="9572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99819D-89F2-46A1-92A0-22BC1A7EC6B4}"/>
              </a:ext>
            </a:extLst>
          </p:cNvPr>
          <p:cNvGrpSpPr/>
          <p:nvPr/>
        </p:nvGrpSpPr>
        <p:grpSpPr>
          <a:xfrm>
            <a:off x="6934650" y="2415137"/>
            <a:ext cx="1649756" cy="1155417"/>
            <a:chOff x="6937032" y="2420125"/>
            <a:chExt cx="1649756" cy="11554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D51F87-FDF1-4BA7-8B70-CE89711D7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032" y="2433844"/>
              <a:ext cx="1649756" cy="114169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34DDB6-82CB-4C52-9DA8-5E40663893E4}"/>
                </a:ext>
              </a:extLst>
            </p:cNvPr>
            <p:cNvSpPr txBox="1"/>
            <p:nvPr/>
          </p:nvSpPr>
          <p:spPr>
            <a:xfrm>
              <a:off x="7437917" y="2420125"/>
              <a:ext cx="9572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61E01F-A395-43C9-B4F2-8954994231A3}"/>
              </a:ext>
            </a:extLst>
          </p:cNvPr>
          <p:cNvGrpSpPr/>
          <p:nvPr/>
        </p:nvGrpSpPr>
        <p:grpSpPr>
          <a:xfrm>
            <a:off x="7759528" y="3564465"/>
            <a:ext cx="1649756" cy="1155417"/>
            <a:chOff x="6937032" y="2420125"/>
            <a:chExt cx="1649756" cy="11554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0908013-FCA4-4F55-BDBD-79072A9F9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032" y="2433844"/>
              <a:ext cx="1649756" cy="114169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B006CA-71F4-4B17-A9AF-742E62A1FC4D}"/>
                </a:ext>
              </a:extLst>
            </p:cNvPr>
            <p:cNvSpPr txBox="1"/>
            <p:nvPr/>
          </p:nvSpPr>
          <p:spPr>
            <a:xfrm>
              <a:off x="7437917" y="2420125"/>
              <a:ext cx="9572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7925571-2D55-454D-A4B1-3AEF9FEE14A3}"/>
              </a:ext>
            </a:extLst>
          </p:cNvPr>
          <p:cNvGrpSpPr/>
          <p:nvPr/>
        </p:nvGrpSpPr>
        <p:grpSpPr>
          <a:xfrm>
            <a:off x="6109772" y="3563329"/>
            <a:ext cx="1649756" cy="1155417"/>
            <a:chOff x="6937032" y="2420125"/>
            <a:chExt cx="1649756" cy="11554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F50B2C-FE9A-453B-8C7F-CE2EE94EF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032" y="2433844"/>
              <a:ext cx="1649756" cy="114169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FAA189-E193-4F30-97D9-8B6FBED05FCA}"/>
                </a:ext>
              </a:extLst>
            </p:cNvPr>
            <p:cNvSpPr txBox="1"/>
            <p:nvPr/>
          </p:nvSpPr>
          <p:spPr>
            <a:xfrm>
              <a:off x="7437917" y="2420125"/>
              <a:ext cx="9572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53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07119A8-E0BA-4909-9947-3B9843B62236}"/>
              </a:ext>
            </a:extLst>
          </p:cNvPr>
          <p:cNvSpPr txBox="1"/>
          <p:nvPr/>
        </p:nvSpPr>
        <p:spPr>
          <a:xfrm>
            <a:off x="1397047" y="387641"/>
            <a:ext cx="1057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128D3FD-CA80-4D6F-BDC5-7B22E19E0079}"/>
              </a:ext>
            </a:extLst>
          </p:cNvPr>
          <p:cNvSpPr/>
          <p:nvPr/>
        </p:nvSpPr>
        <p:spPr>
          <a:xfrm>
            <a:off x="688344" y="325677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88A25-62D5-48A4-88F5-7BC8BA975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" y="1096344"/>
            <a:ext cx="11899756" cy="474724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CD5172-6DEE-4BFD-BB2D-BF0F0C7C2800}"/>
              </a:ext>
            </a:extLst>
          </p:cNvPr>
          <p:cNvGrpSpPr/>
          <p:nvPr/>
        </p:nvGrpSpPr>
        <p:grpSpPr>
          <a:xfrm>
            <a:off x="2710329" y="3692645"/>
            <a:ext cx="1137100" cy="830997"/>
            <a:chOff x="2710329" y="3692645"/>
            <a:chExt cx="1137100" cy="8309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BE2BE8-9D55-428B-94EC-230EFE790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329" y="3746617"/>
              <a:ext cx="990134" cy="7253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073030-791C-40AA-BB20-E75F5E227832}"/>
                </a:ext>
              </a:extLst>
            </p:cNvPr>
            <p:cNvSpPr txBox="1"/>
            <p:nvPr/>
          </p:nvSpPr>
          <p:spPr>
            <a:xfrm>
              <a:off x="2890167" y="3692645"/>
              <a:ext cx="957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708BB-D1DF-438E-9635-F248C28E1E82}"/>
              </a:ext>
            </a:extLst>
          </p:cNvPr>
          <p:cNvGrpSpPr/>
          <p:nvPr/>
        </p:nvGrpSpPr>
        <p:grpSpPr>
          <a:xfrm>
            <a:off x="4610567" y="5079366"/>
            <a:ext cx="1137100" cy="830997"/>
            <a:chOff x="2710329" y="3692645"/>
            <a:chExt cx="1137100" cy="8309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187114-4CE0-4127-9A71-AE089E02A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329" y="3746617"/>
              <a:ext cx="990134" cy="72537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83A0D3-FADA-448A-9C46-2D506142CDD5}"/>
                </a:ext>
              </a:extLst>
            </p:cNvPr>
            <p:cNvSpPr txBox="1"/>
            <p:nvPr/>
          </p:nvSpPr>
          <p:spPr>
            <a:xfrm>
              <a:off x="2890167" y="3692645"/>
              <a:ext cx="957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F4BB06-3392-4095-8349-FF8E16E79D1C}"/>
              </a:ext>
            </a:extLst>
          </p:cNvPr>
          <p:cNvGrpSpPr/>
          <p:nvPr/>
        </p:nvGrpSpPr>
        <p:grpSpPr>
          <a:xfrm>
            <a:off x="3686175" y="5074553"/>
            <a:ext cx="1122812" cy="830997"/>
            <a:chOff x="2710329" y="3692645"/>
            <a:chExt cx="1122812" cy="8309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617716-2C8C-4A52-8302-BAB0E6996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329" y="3746617"/>
              <a:ext cx="990134" cy="7253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A6351B-1E5E-4909-95F9-7124D4DCC9B9}"/>
                </a:ext>
              </a:extLst>
            </p:cNvPr>
            <p:cNvSpPr txBox="1"/>
            <p:nvPr/>
          </p:nvSpPr>
          <p:spPr>
            <a:xfrm>
              <a:off x="2875879" y="3692645"/>
              <a:ext cx="957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20103D-D271-4B79-A4B9-88C9CC2E88DB}"/>
              </a:ext>
            </a:extLst>
          </p:cNvPr>
          <p:cNvGrpSpPr/>
          <p:nvPr/>
        </p:nvGrpSpPr>
        <p:grpSpPr>
          <a:xfrm>
            <a:off x="5562173" y="3692645"/>
            <a:ext cx="1122812" cy="830997"/>
            <a:chOff x="2710329" y="3692645"/>
            <a:chExt cx="1122812" cy="8309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45F505-DECC-45E1-90FB-B1667FDDD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329" y="3746617"/>
              <a:ext cx="990134" cy="7253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93E828-CE83-4F61-B6B0-EE15849967A3}"/>
                </a:ext>
              </a:extLst>
            </p:cNvPr>
            <p:cNvSpPr txBox="1"/>
            <p:nvPr/>
          </p:nvSpPr>
          <p:spPr>
            <a:xfrm>
              <a:off x="2875879" y="3692645"/>
              <a:ext cx="957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800670-E2D0-4B81-8448-387312261A9A}"/>
              </a:ext>
            </a:extLst>
          </p:cNvPr>
          <p:cNvGrpSpPr/>
          <p:nvPr/>
        </p:nvGrpSpPr>
        <p:grpSpPr>
          <a:xfrm>
            <a:off x="6496517" y="4386261"/>
            <a:ext cx="1122812" cy="830997"/>
            <a:chOff x="2710329" y="3692645"/>
            <a:chExt cx="1122812" cy="83099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E03CF39-EBA2-4426-B226-933D8705C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329" y="3746617"/>
              <a:ext cx="990134" cy="72537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8E1DB3-5983-48C9-B083-D0E318CE942D}"/>
                </a:ext>
              </a:extLst>
            </p:cNvPr>
            <p:cNvSpPr txBox="1"/>
            <p:nvPr/>
          </p:nvSpPr>
          <p:spPr>
            <a:xfrm>
              <a:off x="2875879" y="3692645"/>
              <a:ext cx="957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EF5C61-AFAD-4B00-9C9D-148DF2083E02}"/>
              </a:ext>
            </a:extLst>
          </p:cNvPr>
          <p:cNvGrpSpPr/>
          <p:nvPr/>
        </p:nvGrpSpPr>
        <p:grpSpPr>
          <a:xfrm>
            <a:off x="8426257" y="5074553"/>
            <a:ext cx="1122812" cy="830997"/>
            <a:chOff x="2710329" y="3692645"/>
            <a:chExt cx="1122812" cy="83099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FAB3521-09A0-488A-93D2-BE5E1080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329" y="3746617"/>
              <a:ext cx="990134" cy="72537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9CB9CC-B08C-478D-AA10-C152BEABA701}"/>
                </a:ext>
              </a:extLst>
            </p:cNvPr>
            <p:cNvSpPr txBox="1"/>
            <p:nvPr/>
          </p:nvSpPr>
          <p:spPr>
            <a:xfrm>
              <a:off x="2875879" y="3692645"/>
              <a:ext cx="957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FC11EE-0A0B-487F-84C2-FD676D218C26}"/>
              </a:ext>
            </a:extLst>
          </p:cNvPr>
          <p:cNvGrpSpPr/>
          <p:nvPr/>
        </p:nvGrpSpPr>
        <p:grpSpPr>
          <a:xfrm>
            <a:off x="8432601" y="3692645"/>
            <a:ext cx="1122812" cy="830997"/>
            <a:chOff x="2710329" y="3692645"/>
            <a:chExt cx="1122812" cy="83099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27C03BF-19B4-4B11-9069-3B272F5E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329" y="3746617"/>
              <a:ext cx="990134" cy="7253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A2351D-C19C-4943-829F-7536F785F674}"/>
                </a:ext>
              </a:extLst>
            </p:cNvPr>
            <p:cNvSpPr txBox="1"/>
            <p:nvPr/>
          </p:nvSpPr>
          <p:spPr>
            <a:xfrm>
              <a:off x="2875879" y="3692645"/>
              <a:ext cx="957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2EF3A8-6FF5-4E97-9532-1D41FA5E7EA4}"/>
              </a:ext>
            </a:extLst>
          </p:cNvPr>
          <p:cNvGrpSpPr/>
          <p:nvPr/>
        </p:nvGrpSpPr>
        <p:grpSpPr>
          <a:xfrm>
            <a:off x="8426257" y="4386261"/>
            <a:ext cx="1122812" cy="830997"/>
            <a:chOff x="2710329" y="3692645"/>
            <a:chExt cx="1122812" cy="83099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A19D765-4A1A-4D03-9DA9-7FBE3729C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329" y="3746617"/>
              <a:ext cx="990134" cy="72537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2E842C-EE5E-481E-87D8-6287AC5F8836}"/>
                </a:ext>
              </a:extLst>
            </p:cNvPr>
            <p:cNvSpPr txBox="1"/>
            <p:nvPr/>
          </p:nvSpPr>
          <p:spPr>
            <a:xfrm>
              <a:off x="2875879" y="3692645"/>
              <a:ext cx="957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07CCA3-79AF-495C-B766-7164BE75B190}"/>
              </a:ext>
            </a:extLst>
          </p:cNvPr>
          <p:cNvGrpSpPr/>
          <p:nvPr/>
        </p:nvGrpSpPr>
        <p:grpSpPr>
          <a:xfrm>
            <a:off x="10310092" y="5074553"/>
            <a:ext cx="1122812" cy="830997"/>
            <a:chOff x="2710329" y="3692645"/>
            <a:chExt cx="1122812" cy="83099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AE62A0F-FE1A-4B60-A18D-D928E3B3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329" y="3746617"/>
              <a:ext cx="990134" cy="72537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719B80-644C-4D80-BCDA-E98AB523625D}"/>
                </a:ext>
              </a:extLst>
            </p:cNvPr>
            <p:cNvSpPr txBox="1"/>
            <p:nvPr/>
          </p:nvSpPr>
          <p:spPr>
            <a:xfrm>
              <a:off x="2875879" y="3692645"/>
              <a:ext cx="957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17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186</Words>
  <Application>Microsoft Macintosh PowerPoint</Application>
  <PresentationFormat>Widescreen</PresentationFormat>
  <Paragraphs>82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 Unicode MS</vt:lpstr>
      <vt:lpstr>Arial</vt:lpstr>
      <vt:lpstr>Calibri</vt:lpstr>
      <vt:lpstr>Calibri Light</vt:lpstr>
      <vt:lpstr>Garamond</vt:lpstr>
      <vt:lpstr>ITC Avant Garde Std Bk</vt:lpstr>
      <vt:lpstr>Times New Roman</vt:lpstr>
      <vt:lpstr>VNI-Avo</vt:lpstr>
      <vt:lpstr>Wingdings</vt:lpstr>
      <vt:lpstr>1_Office 主题</vt:lpstr>
      <vt:lpstr>3_Organic</vt:lpstr>
      <vt:lpstr>9_Office Theme</vt:lpstr>
      <vt:lpstr>4_Organic</vt:lpstr>
      <vt:lpstr>7_Office Theme</vt:lpstr>
      <vt:lpstr>10_Office Theme</vt:lpstr>
      <vt:lpstr>Toán 2 SHS</vt:lpstr>
      <vt:lpstr>2_Office Theme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147</cp:revision>
  <dcterms:created xsi:type="dcterms:W3CDTF">2021-01-08T03:00:40Z</dcterms:created>
  <dcterms:modified xsi:type="dcterms:W3CDTF">2023-06-14T06:13:38Z</dcterms:modified>
</cp:coreProperties>
</file>